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4B4CB-758F-467C-8357-80174BCB869F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30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FAE60-C69B-4C4E-AA08-848CE20432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06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47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38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22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1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988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49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498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106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61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88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72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B34F-8D0E-43F1-AB4B-9C22284178F6}" type="datetimeFigureOut">
              <a:rPr lang="sv-SE" smtClean="0"/>
              <a:t>2023-03-15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44CB9-1388-4CA1-845C-A661A2E4AF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09BD1C2-5E7E-DC38-19DB-8B0FB95873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2" t="1252" b="1137"/>
          <a:stretch/>
        </p:blipFill>
        <p:spPr>
          <a:xfrm>
            <a:off x="0" y="1009411"/>
            <a:ext cx="6869875" cy="699631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2B04635-42BA-446F-931A-4BC121A9B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30426"/>
            <a:ext cx="4612992" cy="1270461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>
                <a:latin typeface="Bahnschrift" panose="020B0502040204020203" pitchFamily="34" charset="0"/>
              </a:rPr>
              <a:t>TBE fall 2022</a:t>
            </a:r>
            <a:br>
              <a:rPr lang="sv-SE" dirty="0">
                <a:latin typeface="Bahnschrift" panose="020B0502040204020203" pitchFamily="34" charset="0"/>
              </a:rPr>
            </a:br>
            <a:r>
              <a:rPr lang="sv-SE" dirty="0">
                <a:latin typeface="Bahnschrift" panose="020B0502040204020203" pitchFamily="34" charset="0"/>
              </a:rPr>
              <a:t>Västra Götaland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D7702F6-BA28-44B3-8A59-FBE2D4D1E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250" y="8015842"/>
            <a:ext cx="7030190" cy="760023"/>
          </a:xfrm>
        </p:spPr>
        <p:txBody>
          <a:bodyPr>
            <a:normAutofit/>
          </a:bodyPr>
          <a:lstStyle/>
          <a:p>
            <a:pPr algn="l"/>
            <a:r>
              <a:rPr lang="sv-SE" sz="1600" i="1" dirty="0"/>
              <a:t>Kartan baseras på sannolik plats för smitta för fall mellan 1998–2022. Den visar var personer smittats av TBE., som nu finns påvisat i stora delar av Västra Götaland. Vaccination mot TBE rekommenderas därför till alla som vistas i naturen.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A00D067-5CF9-4045-9944-BF8BBD2C9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992" y="13307"/>
            <a:ext cx="2256883" cy="1417670"/>
          </a:xfrm>
          <a:prstGeom prst="rect">
            <a:avLst/>
          </a:prstGeom>
        </p:spPr>
      </p:pic>
      <p:sp>
        <p:nvSpPr>
          <p:cNvPr id="7" name="Underrubrik 2">
            <a:extLst>
              <a:ext uri="{FF2B5EF4-FFF2-40B4-BE49-F238E27FC236}">
                <a16:creationId xmlns:a16="http://schemas.microsoft.com/office/drawing/2014/main" id="{8663A810-20E9-A337-0718-BFF6EE1092AA}"/>
              </a:ext>
            </a:extLst>
          </p:cNvPr>
          <p:cNvSpPr txBox="1">
            <a:spLocks/>
          </p:cNvSpPr>
          <p:nvPr/>
        </p:nvSpPr>
        <p:spPr>
          <a:xfrm>
            <a:off x="4078602" y="9001828"/>
            <a:ext cx="2868463" cy="214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1200" dirty="0"/>
              <a:t>2023-03-14  Smittskydd Västra Götaland</a:t>
            </a:r>
          </a:p>
        </p:txBody>
      </p:sp>
    </p:spTree>
    <p:extLst>
      <p:ext uri="{BB962C8B-B14F-4D97-AF65-F5344CB8AC3E}">
        <p14:creationId xmlns:p14="http://schemas.microsoft.com/office/powerpoint/2010/main" val="3246546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53</Words>
  <Application>Microsoft Office PowerPoint</Application>
  <PresentationFormat>Bildspel på skärmen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Office-tema</vt:lpstr>
      <vt:lpstr>TBE fall 2022 Västra Götaland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TBE fall 2021 Västra Götaland</dc:title>
  <dc:creator>Ulf Jängnemyr</dc:creator>
  <cp:lastModifiedBy>Ulf Jängnemyr</cp:lastModifiedBy>
  <cp:revision>4</cp:revision>
  <cp:lastPrinted>2022-04-05T08:18:17Z</cp:lastPrinted>
  <dcterms:created xsi:type="dcterms:W3CDTF">2022-04-05T08:10:15Z</dcterms:created>
  <dcterms:modified xsi:type="dcterms:W3CDTF">2023-03-15T13:11:44Z</dcterms:modified>
</cp:coreProperties>
</file>